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9" r:id="rId3"/>
    <p:sldId id="284" r:id="rId4"/>
    <p:sldId id="280" r:id="rId5"/>
    <p:sldId id="281" r:id="rId6"/>
    <p:sldId id="282" r:id="rId7"/>
    <p:sldId id="283" r:id="rId8"/>
    <p:sldId id="291" r:id="rId9"/>
    <p:sldId id="285" r:id="rId10"/>
    <p:sldId id="2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71" d="100"/>
          <a:sy n="71" d="100"/>
        </p:scale>
        <p:origin x="53" y="1133"/>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3/6/2019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3/6/2019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3/6/2019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3/6/2019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3/6/2019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3/6/2019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3/6/2019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t>
            </a:r>
            <a:r>
              <a:rPr lang="en-US" dirty="0" smtClean="0"/>
              <a:t>Title X</a:t>
            </a:r>
            <a:endParaRPr lang="en-US" dirty="0"/>
          </a:p>
        </p:txBody>
      </p:sp>
      <p:sp>
        <p:nvSpPr>
          <p:cNvPr id="3" name="Subtitle 2"/>
          <p:cNvSpPr>
            <a:spLocks noGrp="1"/>
          </p:cNvSpPr>
          <p:nvPr>
            <p:ph type="subTitle" idx="1"/>
          </p:nvPr>
        </p:nvSpPr>
        <p:spPr/>
        <p:txBody>
          <a:bodyPr/>
          <a:lstStyle/>
          <a:p>
            <a:r>
              <a:rPr lang="en-US" dirty="0" smtClean="0"/>
              <a:t>BUSN 203: Mon/Wed 9:30 AM – 10:45PM</a:t>
            </a:r>
          </a:p>
          <a:p>
            <a:r>
              <a:rPr lang="en-US" dirty="0" smtClean="0"/>
              <a:t>Shane Murphy – </a:t>
            </a:r>
            <a:r>
              <a:rPr lang="en-US" dirty="0" smtClean="0">
                <a:hlinkClick r:id="rId2"/>
              </a:rPr>
              <a:t>shane@uconn.edu</a:t>
            </a:r>
            <a:endParaRPr lang="en-US" dirty="0" smtClean="0"/>
          </a:p>
          <a:p>
            <a:r>
              <a:rPr lang="en-US" dirty="0" smtClean="0"/>
              <a:t>Office Hours: Mon/Wed 11:00 AM – 12:30PM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p:txBody>
          <a:bodyPr/>
          <a:lstStyle/>
          <a:p>
            <a:r>
              <a:rPr lang="en-US" dirty="0" smtClean="0"/>
              <a:t>“[</a:t>
            </a:r>
            <a:r>
              <a:rPr lang="en-US" dirty="0"/>
              <a:t>In 1981, it was] </a:t>
            </a:r>
            <a:r>
              <a:rPr lang="en-US" dirty="0" smtClean="0"/>
              <a:t>demonstrated </a:t>
            </a:r>
            <a:r>
              <a:rPr lang="en-US" dirty="0"/>
              <a:t>that the programs providing these teenage birth control services were not only totally ineffective in achieving their professed goals of reducing premarital pregnancy, </a:t>
            </a:r>
            <a:r>
              <a:rPr lang="en-US" dirty="0" smtClean="0"/>
              <a:t>illegitimate </a:t>
            </a:r>
            <a:r>
              <a:rPr lang="en-US" dirty="0"/>
              <a:t>births, and abortion among teenagers, but had actually contributed significantly </a:t>
            </a:r>
            <a:r>
              <a:rPr lang="en-US" dirty="0" smtClean="0"/>
              <a:t>toward </a:t>
            </a:r>
            <a:r>
              <a:rPr lang="en-US" dirty="0"/>
              <a:t>making these problems </a:t>
            </a:r>
            <a:r>
              <a:rPr lang="en-US" dirty="0" smtClean="0"/>
              <a:t>worse”</a:t>
            </a:r>
            <a:endParaRPr lang="en-US" dirty="0"/>
          </a:p>
        </p:txBody>
      </p:sp>
    </p:spTree>
    <p:extLst>
      <p:ext uri="{BB962C8B-B14F-4D97-AF65-F5344CB8AC3E}">
        <p14:creationId xmlns:p14="http://schemas.microsoft.com/office/powerpoint/2010/main" val="1953423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War on Poverty (LBJ 1964)</a:t>
            </a:r>
          </a:p>
          <a:p>
            <a:pPr lvl="1"/>
            <a:r>
              <a:rPr lang="en-US" dirty="0" smtClean="0"/>
              <a:t>Unintended childbearing and poverty</a:t>
            </a:r>
          </a:p>
          <a:p>
            <a:pPr lvl="1"/>
            <a:r>
              <a:rPr lang="en-US" dirty="0" smtClean="0"/>
              <a:t>Adverse maternal and child health outcomes</a:t>
            </a:r>
          </a:p>
          <a:p>
            <a:pPr lvl="1"/>
            <a:r>
              <a:rPr lang="en-US" dirty="0" smtClean="0"/>
              <a:t>Low income women were more than twice as likely as high income women to have an unintended pregnancy</a:t>
            </a:r>
          </a:p>
          <a:p>
            <a:r>
              <a:rPr lang="en-US" dirty="0" smtClean="0"/>
              <a:t>Title X Established in 1970</a:t>
            </a:r>
          </a:p>
          <a:p>
            <a:pPr lvl="1"/>
            <a:r>
              <a:rPr lang="en-US" dirty="0"/>
              <a:t>Public Law 91-572 or "Population Research and Voluntary Family Planning </a:t>
            </a:r>
            <a:r>
              <a:rPr lang="en-US" dirty="0" smtClean="0"/>
              <a:t>Programs“</a:t>
            </a:r>
          </a:p>
          <a:p>
            <a:pPr lvl="1"/>
            <a:r>
              <a:rPr lang="en-US" dirty="0" smtClean="0"/>
              <a:t>Subject to frequent modification</a:t>
            </a:r>
          </a:p>
          <a:p>
            <a:r>
              <a:rPr lang="en-US" dirty="0" smtClean="0"/>
              <a:t>Hyde Amendment (1976) restricted the funding for abortions for Medicaid recipients.</a:t>
            </a:r>
          </a:p>
          <a:p>
            <a:r>
              <a:rPr lang="en-US" dirty="0" smtClean="0"/>
              <a:t>Next slide is a timeline discussing trends in legislation related to the law</a:t>
            </a:r>
          </a:p>
          <a:p>
            <a:pPr marL="0" indent="0">
              <a:buNone/>
            </a:pPr>
            <a:endParaRPr lang="en-US" dirty="0"/>
          </a:p>
        </p:txBody>
      </p:sp>
    </p:spTree>
    <p:extLst>
      <p:ext uri="{BB962C8B-B14F-4D97-AF65-F5344CB8AC3E}">
        <p14:creationId xmlns:p14="http://schemas.microsoft.com/office/powerpoint/2010/main" val="2246187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8941" y="365760"/>
            <a:ext cx="11650532" cy="6207162"/>
          </a:xfrm>
        </p:spPr>
        <p:txBody>
          <a:bodyPr>
            <a:normAutofit fontScale="70000" lnSpcReduction="20000"/>
          </a:bodyPr>
          <a:lstStyle/>
          <a:p>
            <a:r>
              <a:rPr lang="en-US" dirty="0"/>
              <a:t>Extending Title X for future years and establishing global and national institutes (Nixon administration, 92nd–93rd Congress, January 20, 1969–August 9, 1974).</a:t>
            </a:r>
          </a:p>
          <a:p>
            <a:r>
              <a:rPr lang="en-US" dirty="0"/>
              <a:t>Stipulating that a broad array of family planning methods be offered and ensuring that economic status is not a deterrent to participation. Also, bills regarding abortion began to emerge (Ford administration, 94th Congress, August 9, 1974–January 20, 1977).</a:t>
            </a:r>
          </a:p>
          <a:p>
            <a:r>
              <a:rPr lang="en-US" dirty="0"/>
              <a:t>Implementing demonstration projects for infertility services, providing specific guidelines regarding the content of pregnancy information delivered, and stipulating that information and education be developed and disseminated through the community (Carter administration, 95th–96th Congress, January 20, 1977–January 20, 1981).</a:t>
            </a:r>
          </a:p>
          <a:p>
            <a:r>
              <a:rPr lang="en-US" dirty="0"/>
              <a:t>Stipulating that programs providing abortion referrals and services are not eligible for a Title X grant even if they provide these services with other funds (non–Title X funds) and that personnel cannot be terminated if they do not advise or provide specific methods of contraception. Proposals for repeals of Title X also appeared (Reagan administration, 97th–100th Congress, January 20, 1981–January 20, 1989).</a:t>
            </a:r>
          </a:p>
          <a:p>
            <a:r>
              <a:rPr lang="en-US" dirty="0"/>
              <a:t>Providing HIV counseling and testing, applying Title X restrictions to global family planning funding, and adhering to state parental notification laws (George H. W. Bush administration, 101st Congress, January 20, 1989–January 20, 1993).</a:t>
            </a:r>
          </a:p>
          <a:p>
            <a:r>
              <a:rPr lang="en-US" dirty="0"/>
              <a:t>Encouraging family participation among minors, stipulating that directing clinic staff be sensitive to a community's culture, and prohibiting funds supporting or opposing legislative proposals or candidates (Clinton administration, 103rd–106th Congress, January 20, 1993–January 20, 2001).</a:t>
            </a:r>
          </a:p>
          <a:p>
            <a:r>
              <a:rPr lang="en-US" dirty="0"/>
              <a:t>Reiterating that funds are prohibited from being used for abortion services and requiring counseling for minors on how to resist sexual activities, including sexual coercion (the combination of this language was found to be continually proposed in appropriation bills during this administration) (George W. Bush administration, 106th–110th Congress, January 20, 2001–January 20, 2009).</a:t>
            </a:r>
          </a:p>
          <a:p>
            <a:pPr marL="0" indent="0">
              <a:buNone/>
            </a:pPr>
            <a:endParaRPr lang="en-US" dirty="0"/>
          </a:p>
        </p:txBody>
      </p:sp>
    </p:spTree>
    <p:extLst>
      <p:ext uri="{BB962C8B-B14F-4D97-AF65-F5344CB8AC3E}">
        <p14:creationId xmlns:p14="http://schemas.microsoft.com/office/powerpoint/2010/main" val="463018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X</a:t>
            </a:r>
            <a:endParaRPr lang="en-US" dirty="0"/>
          </a:p>
        </p:txBody>
      </p:sp>
      <p:sp>
        <p:nvSpPr>
          <p:cNvPr id="3" name="Content Placeholder 2"/>
          <p:cNvSpPr>
            <a:spLocks noGrp="1"/>
          </p:cNvSpPr>
          <p:nvPr>
            <p:ph idx="1"/>
          </p:nvPr>
        </p:nvSpPr>
        <p:spPr/>
        <p:txBody>
          <a:bodyPr/>
          <a:lstStyle/>
          <a:p>
            <a:r>
              <a:rPr lang="en-US" dirty="0" smtClean="0"/>
              <a:t>Administered by US Department of Health and Human Services (10 regional offices)</a:t>
            </a:r>
          </a:p>
          <a:p>
            <a:r>
              <a:rPr lang="en-US" dirty="0" smtClean="0"/>
              <a:t>Award </a:t>
            </a:r>
            <a:r>
              <a:rPr lang="en-US" dirty="0"/>
              <a:t>grants </a:t>
            </a:r>
            <a:r>
              <a:rPr lang="en-US" dirty="0" smtClean="0"/>
              <a:t>to health </a:t>
            </a:r>
            <a:r>
              <a:rPr lang="en-US" dirty="0"/>
              <a:t>departments, university and community centers, Planned Parenthood clinics, and other public and nonprofit agencies</a:t>
            </a:r>
            <a:r>
              <a:rPr lang="en-US" dirty="0" smtClean="0"/>
              <a:t>.</a:t>
            </a:r>
          </a:p>
          <a:p>
            <a:pPr lvl="1"/>
            <a:r>
              <a:rPr lang="en-US" dirty="0"/>
              <a:t>Any public or nonprofit entity (located in a designated state) that offers a broad range of acceptable family planning methods and services is eligible to apply</a:t>
            </a:r>
            <a:r>
              <a:rPr lang="en-US" dirty="0" smtClean="0"/>
              <a:t>.</a:t>
            </a:r>
          </a:p>
          <a:p>
            <a:pPr lvl="1"/>
            <a:r>
              <a:rPr lang="en-US" dirty="0"/>
              <a:t>In 2008, there were 4522 Title X clinics serving more than 5 million individuals.</a:t>
            </a:r>
            <a:endParaRPr lang="en-US" dirty="0" smtClean="0"/>
          </a:p>
          <a:p>
            <a:endParaRPr lang="en-US" dirty="0"/>
          </a:p>
        </p:txBody>
      </p:sp>
    </p:spTree>
    <p:extLst>
      <p:ext uri="{BB962C8B-B14F-4D97-AF65-F5344CB8AC3E}">
        <p14:creationId xmlns:p14="http://schemas.microsoft.com/office/powerpoint/2010/main" val="119208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p:txBody>
          <a:bodyPr/>
          <a:lstStyle/>
          <a:p>
            <a:r>
              <a:rPr lang="en-US" dirty="0" smtClean="0"/>
              <a:t>Among </a:t>
            </a:r>
            <a:r>
              <a:rPr lang="en-US" dirty="0"/>
              <a:t>female family planning users in </a:t>
            </a:r>
            <a:r>
              <a:rPr lang="en-US" dirty="0" smtClean="0"/>
              <a:t>2008</a:t>
            </a:r>
          </a:p>
          <a:p>
            <a:pPr lvl="1"/>
            <a:r>
              <a:rPr lang="en-US" dirty="0" smtClean="0"/>
              <a:t>44</a:t>
            </a:r>
            <a:r>
              <a:rPr lang="en-US" dirty="0"/>
              <a:t>% received cervical cancer screening (</a:t>
            </a:r>
            <a:r>
              <a:rPr lang="en-US" dirty="0" err="1"/>
              <a:t>Papanicolau</a:t>
            </a:r>
            <a:r>
              <a:rPr lang="en-US" dirty="0"/>
              <a:t> </a:t>
            </a:r>
            <a:r>
              <a:rPr lang="en-US" dirty="0" smtClean="0"/>
              <a:t>tests)</a:t>
            </a:r>
          </a:p>
          <a:p>
            <a:pPr lvl="1"/>
            <a:r>
              <a:rPr lang="en-US" dirty="0" smtClean="0"/>
              <a:t>46</a:t>
            </a:r>
            <a:r>
              <a:rPr lang="en-US" dirty="0"/>
              <a:t>% received breast cancer screening (clinical breast examinations</a:t>
            </a:r>
            <a:r>
              <a:rPr lang="en-US" dirty="0" smtClean="0"/>
              <a:t>)</a:t>
            </a:r>
          </a:p>
          <a:p>
            <a:pPr lvl="1"/>
            <a:r>
              <a:rPr lang="en-US" dirty="0"/>
              <a:t>4</a:t>
            </a:r>
            <a:r>
              <a:rPr lang="en-US" dirty="0" smtClean="0"/>
              <a:t>9</a:t>
            </a:r>
            <a:r>
              <a:rPr lang="en-US" dirty="0"/>
              <a:t>% received chlamydia testing; 57% of male family planning users received </a:t>
            </a:r>
            <a:r>
              <a:rPr lang="en-US" dirty="0" smtClean="0"/>
              <a:t>chlamydia testing</a:t>
            </a:r>
          </a:p>
          <a:p>
            <a:pPr lvl="1"/>
            <a:r>
              <a:rPr lang="en-US" dirty="0" smtClean="0"/>
              <a:t>Among </a:t>
            </a:r>
            <a:r>
              <a:rPr lang="en-US" dirty="0"/>
              <a:t>every 10 family planning users, on average 4.7, 1.4, and 1.6 gonorrhea, syphilis, and HIV tests were provided, respectively</a:t>
            </a:r>
            <a:r>
              <a:rPr lang="en-US" dirty="0" smtClean="0"/>
              <a:t>.</a:t>
            </a:r>
          </a:p>
          <a:p>
            <a:pPr lvl="1"/>
            <a:r>
              <a:rPr lang="en-US" dirty="0" smtClean="0"/>
              <a:t>90% of spending is on clinical family planning services	</a:t>
            </a:r>
          </a:p>
          <a:p>
            <a:r>
              <a:rPr lang="en-US" dirty="0" smtClean="0"/>
              <a:t>Commonly, Title </a:t>
            </a:r>
            <a:r>
              <a:rPr lang="en-US" dirty="0"/>
              <a:t>X is their avenue of entry into the health care system</a:t>
            </a:r>
            <a:endParaRPr lang="en-US" dirty="0"/>
          </a:p>
        </p:txBody>
      </p:sp>
    </p:spTree>
    <p:extLst>
      <p:ext uri="{BB962C8B-B14F-4D97-AF65-F5344CB8AC3E}">
        <p14:creationId xmlns:p14="http://schemas.microsoft.com/office/powerpoint/2010/main" val="2649642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7" name="Picture 6"/>
          <p:cNvPicPr>
            <a:picLocks noChangeAspect="1"/>
          </p:cNvPicPr>
          <p:nvPr/>
        </p:nvPicPr>
        <p:blipFill>
          <a:blip r:embed="rId2"/>
          <a:stretch>
            <a:fillRect/>
          </a:stretch>
        </p:blipFill>
        <p:spPr>
          <a:xfrm>
            <a:off x="1620048" y="829906"/>
            <a:ext cx="8818735" cy="5915137"/>
          </a:xfrm>
          <a:prstGeom prst="rect">
            <a:avLst/>
          </a:prstGeom>
        </p:spPr>
      </p:pic>
    </p:spTree>
    <p:extLst>
      <p:ext uri="{BB962C8B-B14F-4D97-AF65-F5344CB8AC3E}">
        <p14:creationId xmlns:p14="http://schemas.microsoft.com/office/powerpoint/2010/main" val="507223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t>Federal regulations initiated in 1987 prohibiting clinics receiving Title X funding from disseminating abortion information or referrals (i.e., the “gag rule”). This legislation, although further supported by the Supreme Court as being constitutional in 1991, was later banned in 1993 by President Clinton.</a:t>
            </a:r>
            <a:r>
              <a:rPr lang="en-US" baseline="30000" dirty="0"/>
              <a:t>9</a:t>
            </a:r>
            <a:endParaRPr lang="en-US" dirty="0"/>
          </a:p>
          <a:p>
            <a:r>
              <a:rPr lang="en-US" dirty="0"/>
              <a:t>An attempt by the Reagan administration in 1982 to require minors to obtain written parental consent before receiving services (i.e., the “squeal rule</a:t>
            </a:r>
            <a:r>
              <a:rPr lang="en-US" dirty="0" smtClean="0"/>
              <a:t>”).This </a:t>
            </a:r>
            <a:r>
              <a:rPr lang="en-US" dirty="0"/>
              <a:t>legislation was later reintroduced as the Parental Notification Act of </a:t>
            </a:r>
            <a:r>
              <a:rPr lang="en-US" dirty="0" smtClean="0"/>
              <a:t>1998.</a:t>
            </a:r>
            <a:endParaRPr lang="en-US" dirty="0"/>
          </a:p>
          <a:p>
            <a:r>
              <a:rPr lang="en-US" dirty="0"/>
              <a:t>Legislation enacted in 1998 emphasizing abstinence-only education and ignoring the teaching of medically accurate and age-appropriate sexual information stressing health promotion and disease </a:t>
            </a:r>
            <a:r>
              <a:rPr lang="en-US" dirty="0" smtClean="0"/>
              <a:t>prevention.</a:t>
            </a:r>
            <a:endParaRPr lang="en-US" dirty="0"/>
          </a:p>
          <a:p>
            <a:r>
              <a:rPr lang="en-US" dirty="0"/>
              <a:t>Legislative proposals to repeal sections of Title X or the policy in its </a:t>
            </a:r>
            <a:r>
              <a:rPr lang="en-US" dirty="0" smtClean="0"/>
              <a:t>entirety.</a:t>
            </a:r>
            <a:endParaRPr lang="en-US" dirty="0"/>
          </a:p>
          <a:p>
            <a:endParaRPr lang="en-US" dirty="0"/>
          </a:p>
        </p:txBody>
      </p:sp>
    </p:spTree>
    <p:extLst>
      <p:ext uri="{BB962C8B-B14F-4D97-AF65-F5344CB8AC3E}">
        <p14:creationId xmlns:p14="http://schemas.microsoft.com/office/powerpoint/2010/main" val="361990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p:txBody>
          <a:bodyPr/>
          <a:lstStyle/>
          <a:p>
            <a:r>
              <a:rPr lang="en-US" dirty="0"/>
              <a:t>"[Title X] was begun as </a:t>
            </a:r>
            <a:r>
              <a:rPr lang="en-US" dirty="0" smtClean="0"/>
              <a:t>family </a:t>
            </a:r>
            <a:r>
              <a:rPr lang="en-US" dirty="0"/>
              <a:t>planning assistance for low-income </a:t>
            </a:r>
            <a:r>
              <a:rPr lang="en-US" dirty="0" smtClean="0"/>
              <a:t>families</a:t>
            </a:r>
            <a:r>
              <a:rPr lang="en-US" dirty="0"/>
              <a:t>. It sounded commendable. Its stated </a:t>
            </a:r>
            <a:r>
              <a:rPr lang="en-US" dirty="0" smtClean="0"/>
              <a:t>purpose </a:t>
            </a:r>
            <a:r>
              <a:rPr lang="en-US" dirty="0"/>
              <a:t>was to assist poor couples to plan their families. As with many other programs with humanitarian intent, Congress established Title X and left it in the hands of the federal bureaucracy. That is when things went haywire. </a:t>
            </a:r>
            <a:r>
              <a:rPr lang="en-US" dirty="0" smtClean="0"/>
              <a:t>.”</a:t>
            </a:r>
          </a:p>
          <a:p>
            <a:r>
              <a:rPr lang="en-US" dirty="0"/>
              <a:t>"Title X is welfare for </a:t>
            </a:r>
            <a:r>
              <a:rPr lang="en-US" dirty="0" smtClean="0"/>
              <a:t>affluent </a:t>
            </a:r>
            <a:r>
              <a:rPr lang="en-US" dirty="0"/>
              <a:t>teenagers </a:t>
            </a:r>
            <a:r>
              <a:rPr lang="en-US" dirty="0" smtClean="0"/>
              <a:t>“</a:t>
            </a:r>
          </a:p>
          <a:p>
            <a:r>
              <a:rPr lang="en-US" dirty="0"/>
              <a:t>"The existence of [Title XI puts the United States government on record declaring that it is appropriate for </a:t>
            </a:r>
            <a:r>
              <a:rPr lang="en-US" dirty="0" smtClean="0"/>
              <a:t>government </a:t>
            </a:r>
            <a:r>
              <a:rPr lang="en-US" dirty="0"/>
              <a:t>to decide who has </a:t>
            </a:r>
            <a:r>
              <a:rPr lang="en-US" dirty="0" smtClean="0"/>
              <a:t>children.”</a:t>
            </a:r>
          </a:p>
          <a:p>
            <a:endParaRPr lang="en-US" dirty="0"/>
          </a:p>
        </p:txBody>
      </p:sp>
    </p:spTree>
    <p:extLst>
      <p:ext uri="{BB962C8B-B14F-4D97-AF65-F5344CB8AC3E}">
        <p14:creationId xmlns:p14="http://schemas.microsoft.com/office/powerpoint/2010/main" val="159448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p:txBody>
          <a:bodyPr/>
          <a:lstStyle/>
          <a:p>
            <a:r>
              <a:rPr lang="en-US" dirty="0"/>
              <a:t>"Planned Parenthood and its affiliates . . . constitute most of the Title X network. </a:t>
            </a:r>
            <a:r>
              <a:rPr lang="en-US" dirty="0" smtClean="0"/>
              <a:t>“</a:t>
            </a:r>
          </a:p>
          <a:p>
            <a:r>
              <a:rPr lang="en-US" dirty="0"/>
              <a:t>"Most Title X funds go to organizations which engage in abortion, pro- mote abortion, lobby for abortion, litigate about abortion. If the advocates of Title X want it to continue ... I need their support for legislation that will prohibit the use of Title X funds by any organization which in any way engages in abortion, abortion refer- </a:t>
            </a:r>
            <a:r>
              <a:rPr lang="en-US" dirty="0" err="1"/>
              <a:t>ral</a:t>
            </a:r>
            <a:r>
              <a:rPr lang="en-US" dirty="0"/>
              <a:t>, abortion counseling, abortion lobbying, abortion advertising</a:t>
            </a:r>
            <a:r>
              <a:rPr lang="en-US" dirty="0" smtClean="0"/>
              <a:t>.“</a:t>
            </a:r>
          </a:p>
          <a:p>
            <a:r>
              <a:rPr lang="en-US" dirty="0"/>
              <a:t>". . . no one can deny the fact that Title X does indeed subsidize teen- age sexual activity. </a:t>
            </a:r>
            <a:r>
              <a:rPr lang="en-US" dirty="0" smtClean="0"/>
              <a:t>“</a:t>
            </a:r>
            <a:endParaRPr lang="en-US" dirty="0"/>
          </a:p>
        </p:txBody>
      </p:sp>
    </p:spTree>
    <p:extLst>
      <p:ext uri="{BB962C8B-B14F-4D97-AF65-F5344CB8AC3E}">
        <p14:creationId xmlns:p14="http://schemas.microsoft.com/office/powerpoint/2010/main" val="1154547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32166</TotalTime>
  <Words>1010</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HCMI 4225: Title X</vt:lpstr>
      <vt:lpstr>PowerPoint Presentation</vt:lpstr>
      <vt:lpstr>PowerPoint Presentation</vt:lpstr>
      <vt:lpstr>Title X</vt:lpstr>
      <vt:lpstr>Services</vt:lpstr>
      <vt:lpstr>PowerPoint Presentation</vt:lpstr>
      <vt:lpstr>Restrictions</vt:lpstr>
      <vt:lpstr>Criticisms</vt:lpstr>
      <vt:lpstr>Criticisms</vt:lpstr>
      <vt:lpstr>Criticisms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115</cp:revision>
  <dcterms:created xsi:type="dcterms:W3CDTF">2018-08-26T19:46:47Z</dcterms:created>
  <dcterms:modified xsi:type="dcterms:W3CDTF">2019-03-06T14:26:49Z</dcterms:modified>
</cp:coreProperties>
</file>