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58" r:id="rId4"/>
    <p:sldId id="259" r:id="rId5"/>
    <p:sldId id="262" r:id="rId6"/>
    <p:sldId id="263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4710" autoAdjust="0"/>
  </p:normalViewPr>
  <p:slideViewPr>
    <p:cSldViewPr snapToGrid="0">
      <p:cViewPr varScale="1">
        <p:scale>
          <a:sx n="120" d="100"/>
          <a:sy n="120" d="100"/>
        </p:scale>
        <p:origin x="2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CB65B-56F6-414F-ADFE-9DB1B75D5E92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DC2F3-242E-43D1-9860-079B26B5A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8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9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5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6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1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1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6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4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0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0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1F5C3-29DD-41BA-B115-1ACF927236C6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6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Public Health Reform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9:30 AM – 10:45PM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11:00 PM – 12:30PM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1088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in two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 are growing, particularly administrative costs, prices, and overutilization</a:t>
            </a:r>
          </a:p>
          <a:p>
            <a:pPr lvl="1"/>
            <a:r>
              <a:rPr lang="en-US" dirty="0" smtClean="0"/>
              <a:t>I prefer to focus on administrative costs</a:t>
            </a:r>
          </a:p>
          <a:p>
            <a:pPr lvl="1"/>
            <a:endParaRPr lang="en-US" dirty="0"/>
          </a:p>
          <a:p>
            <a:r>
              <a:rPr lang="en-US" dirty="0" smtClean="0"/>
              <a:t>Health isn’t improving and for many it is getting worse</a:t>
            </a:r>
          </a:p>
          <a:p>
            <a:pPr lvl="1"/>
            <a:r>
              <a:rPr lang="en-US" dirty="0" smtClean="0"/>
              <a:t>This may not be the fault of the medical health system, but rather the behavioral health system</a:t>
            </a:r>
          </a:p>
        </p:txBody>
      </p:sp>
    </p:spTree>
    <p:extLst>
      <p:ext uri="{BB962C8B-B14F-4D97-AF65-F5344CB8AC3E}">
        <p14:creationId xmlns:p14="http://schemas.microsoft.com/office/powerpoint/2010/main" val="300205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Image result for growth of physicians and administrat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006" y="1316862"/>
            <a:ext cx="8300624" cy="536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438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Deaton and Case 2015 (corrected by </a:t>
            </a:r>
            <a:r>
              <a:rPr lang="en-US" dirty="0" err="1" smtClean="0"/>
              <a:t>Gelman</a:t>
            </a:r>
            <a:r>
              <a:rPr lang="en-US" dirty="0" smtClean="0"/>
              <a:t> 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Screen Shot 2016-01-18 at 10.35.52 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81" y="2167004"/>
            <a:ext cx="11517500" cy="389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266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care </a:t>
            </a:r>
            <a:r>
              <a:rPr lang="en-US" smtClean="0"/>
              <a:t>financing reform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ig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975" y="1633537"/>
            <a:ext cx="3800475" cy="454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776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Single-payer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Fig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25" y="1750217"/>
            <a:ext cx="6543675" cy="428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371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single-payer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Prohibit private health plans?</a:t>
            </a:r>
          </a:p>
          <a:p>
            <a:endParaRPr lang="en-US" dirty="0"/>
          </a:p>
          <a:p>
            <a:r>
              <a:rPr lang="en-US" dirty="0" smtClean="0"/>
              <a:t>Combine Medicare, CHIP, Medicaid, and possibly </a:t>
            </a:r>
            <a:r>
              <a:rPr lang="en-US" dirty="0" err="1" smtClean="0"/>
              <a:t>TriCARE</a:t>
            </a:r>
            <a:r>
              <a:rPr lang="en-US" dirty="0" smtClean="0"/>
              <a:t> and the IHS</a:t>
            </a:r>
          </a:p>
          <a:p>
            <a:endParaRPr lang="en-US" dirty="0"/>
          </a:p>
          <a:p>
            <a:r>
              <a:rPr lang="en-US" dirty="0" smtClean="0"/>
              <a:t>Fully fund women’s health?</a:t>
            </a:r>
          </a:p>
          <a:p>
            <a:endParaRPr lang="en-US" dirty="0"/>
          </a:p>
          <a:p>
            <a:r>
              <a:rPr lang="en-US" dirty="0" smtClean="0"/>
              <a:t>State or Federally run Programs?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Cost sharing?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50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ACA-repeal and replace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Reduce subsidies?</a:t>
            </a:r>
          </a:p>
          <a:p>
            <a:pPr lvl="1"/>
            <a:r>
              <a:rPr lang="en-US" dirty="0" smtClean="0"/>
              <a:t>Encourage high-deductible plans?</a:t>
            </a:r>
          </a:p>
          <a:p>
            <a:pPr lvl="1"/>
            <a:r>
              <a:rPr lang="en-US" dirty="0" smtClean="0"/>
              <a:t>Repeal Medicaid expansion?</a:t>
            </a:r>
            <a:endParaRPr lang="en-US" dirty="0"/>
          </a:p>
          <a:p>
            <a:pPr lvl="1"/>
            <a:r>
              <a:rPr lang="en-US" dirty="0" smtClean="0"/>
              <a:t>Repeal ACA-excise taxes?</a:t>
            </a:r>
          </a:p>
          <a:p>
            <a:pPr lvl="1"/>
            <a:r>
              <a:rPr lang="en-US" dirty="0" smtClean="0"/>
              <a:t>Block grants?</a:t>
            </a:r>
            <a:endParaRPr lang="en-US" dirty="0"/>
          </a:p>
          <a:p>
            <a:pPr lvl="1"/>
            <a:r>
              <a:rPr lang="en-US" dirty="0" smtClean="0"/>
              <a:t>Popular ACA provisions:</a:t>
            </a:r>
          </a:p>
          <a:p>
            <a:pPr lvl="2"/>
            <a:r>
              <a:rPr lang="en-US" dirty="0" smtClean="0"/>
              <a:t>Pre-existing conditions coverage?</a:t>
            </a:r>
          </a:p>
          <a:p>
            <a:pPr lvl="2"/>
            <a:r>
              <a:rPr lang="en-US" dirty="0" smtClean="0"/>
              <a:t>Subsidized insurance for lower income Americans?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0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169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HCMI 4225: Public Health Reform</vt:lpstr>
      <vt:lpstr>The problem in two graphs</vt:lpstr>
      <vt:lpstr>PowerPoint Presentation</vt:lpstr>
      <vt:lpstr>Deaton and Case 2015 (corrected by Gelman 2016)</vt:lpstr>
      <vt:lpstr>Health care financing reform proposals</vt:lpstr>
      <vt:lpstr>Single-payer proposals</vt:lpstr>
      <vt:lpstr>Other single-payer questions</vt:lpstr>
      <vt:lpstr>ACA-repeal and replace proposals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Public Health Reform</dc:title>
  <dc:creator>Shane Murphy</dc:creator>
  <cp:lastModifiedBy>Shane Murphy</cp:lastModifiedBy>
  <cp:revision>9</cp:revision>
  <dcterms:created xsi:type="dcterms:W3CDTF">2019-04-24T12:52:42Z</dcterms:created>
  <dcterms:modified xsi:type="dcterms:W3CDTF">2019-04-29T13:21:19Z</dcterms:modified>
</cp:coreProperties>
</file>