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4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0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4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9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7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4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2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5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C967-B03F-4FD0-B2E3-10FD7FA3480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0D9F6-4D13-424B-8ABA-3E3BD13F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ff.org/medicaid/report/the-effects-of-medicaid-expansion-under-the-aca-updated-findings-from-a-literature-revie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5243: </a:t>
            </a:r>
            <a:r>
              <a:rPr lang="en-US" dirty="0" smtClean="0"/>
              <a:t>Medicare and Medicaid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Shane </a:t>
            </a:r>
            <a:r>
              <a:rPr lang="en-US" dirty="0" smtClean="0"/>
              <a:t>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47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Medicare Save Lives? </a:t>
            </a:r>
            <a:r>
              <a:rPr lang="en-US" dirty="0"/>
              <a:t>By David Card, Carlos </a:t>
            </a:r>
            <a:r>
              <a:rPr lang="en-US" dirty="0" err="1"/>
              <a:t>Dobkin</a:t>
            </a:r>
            <a:r>
              <a:rPr lang="en-US" dirty="0"/>
              <a:t>, Nicole </a:t>
            </a:r>
            <a:r>
              <a:rPr lang="en-US" dirty="0" err="1"/>
              <a:t>Maestas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Medicare is the largest health insurance in US, one-fifth of total health care costs in the United States.; virtually free to those aged over 65 </a:t>
            </a:r>
            <a:endParaRPr lang="en-US" dirty="0" smtClean="0"/>
          </a:p>
          <a:p>
            <a:pPr lvl="1"/>
            <a:r>
              <a:rPr lang="en-US" dirty="0" smtClean="0"/>
              <a:t>worked </a:t>
            </a:r>
            <a:r>
              <a:rPr lang="en-US" dirty="0"/>
              <a:t>at least 10 years in covered employment. </a:t>
            </a:r>
            <a:endParaRPr lang="en-US" dirty="0" smtClean="0"/>
          </a:p>
          <a:p>
            <a:pPr lvl="1"/>
            <a:r>
              <a:rPr lang="en-US" dirty="0" smtClean="0"/>
              <a:t>Individuals </a:t>
            </a:r>
            <a:r>
              <a:rPr lang="en-US" dirty="0"/>
              <a:t>can enroll on the first day of the month that they turn </a:t>
            </a:r>
            <a:r>
              <a:rPr lang="en-US" dirty="0" smtClean="0"/>
              <a:t>65</a:t>
            </a:r>
          </a:p>
          <a:p>
            <a:r>
              <a:rPr lang="en-US" dirty="0" smtClean="0"/>
              <a:t>Health insurance (including Medicare) increases utilization</a:t>
            </a:r>
          </a:p>
          <a:p>
            <a:r>
              <a:rPr lang="en-US" dirty="0" smtClean="0"/>
              <a:t>Early evidence was unclear about health impacts</a:t>
            </a:r>
          </a:p>
        </p:txBody>
      </p:sp>
    </p:spTree>
    <p:extLst>
      <p:ext uri="{BB962C8B-B14F-4D97-AF65-F5344CB8AC3E}">
        <p14:creationId xmlns:p14="http://schemas.microsoft.com/office/powerpoint/2010/main" val="2111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025" y="967688"/>
            <a:ext cx="7984975" cy="5890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51217" cy="1325563"/>
          </a:xfrm>
        </p:spPr>
        <p:txBody>
          <a:bodyPr/>
          <a:lstStyle/>
          <a:p>
            <a:r>
              <a:rPr lang="en-US" dirty="0" smtClean="0"/>
              <a:t>Regression Discontinuity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8505"/>
            <a:ext cx="343770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Mortality </a:t>
            </a:r>
            <a:r>
              <a:rPr lang="en-US" dirty="0"/>
              <a:t>increases over time</a:t>
            </a:r>
          </a:p>
          <a:p>
            <a:pPr lvl="1"/>
            <a:r>
              <a:rPr lang="en-US" dirty="0"/>
              <a:t>Is there a jump when people turn 65 and enroll in </a:t>
            </a:r>
            <a:r>
              <a:rPr lang="en-US" dirty="0" err="1"/>
              <a:t>medicare</a:t>
            </a:r>
            <a:r>
              <a:rPr lang="en-US" dirty="0"/>
              <a:t>?</a:t>
            </a:r>
          </a:p>
          <a:p>
            <a:r>
              <a:rPr lang="en-US" dirty="0" smtClean="0"/>
              <a:t>Let’s look at admissions:</a:t>
            </a:r>
          </a:p>
          <a:p>
            <a:pPr lvl="1"/>
            <a:r>
              <a:rPr lang="en-US" dirty="0" smtClean="0"/>
              <a:t>Moral hazard</a:t>
            </a:r>
          </a:p>
          <a:p>
            <a:r>
              <a:rPr lang="en-US" dirty="0" smtClean="0"/>
              <a:t>So we need to look at non-deferrable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3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808" y="748937"/>
            <a:ext cx="7810192" cy="60853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1325563"/>
          </a:xfrm>
        </p:spPr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</p:spPr>
        <p:txBody>
          <a:bodyPr/>
          <a:lstStyle/>
          <a:p>
            <a:r>
              <a:rPr lang="en-US" dirty="0" smtClean="0"/>
              <a:t>Regardless of mortality measure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authors find that this change in coverage leads to a nearly 1 percentage point drop in 7-day mortality for patients at age 65 (20 percent reduction).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mortality gap persists for at least two years following the initial hospital admission.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magnitude is too large to be driven solely by changes in the 8% of the population that transition from no insurance to Medicare. </a:t>
            </a:r>
          </a:p>
        </p:txBody>
      </p:sp>
    </p:spTree>
    <p:extLst>
      <p:ext uri="{BB962C8B-B14F-4D97-AF65-F5344CB8AC3E}">
        <p14:creationId xmlns:p14="http://schemas.microsoft.com/office/powerpoint/2010/main" val="19255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Medicaid Save Lives?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Famous 2012 paper says no</a:t>
            </a:r>
          </a:p>
          <a:p>
            <a:pPr lvl="1"/>
            <a:r>
              <a:rPr lang="en-US" dirty="0"/>
              <a:t>Finkelstein, Amy, Sarah </a:t>
            </a:r>
            <a:r>
              <a:rPr lang="en-US" dirty="0" err="1"/>
              <a:t>Taubman</a:t>
            </a:r>
            <a:r>
              <a:rPr lang="en-US" dirty="0"/>
              <a:t>, Bill Wright, Mira Bernstein, Jonathan Gruber, Joseph P. Newhouse, Heidi Allen, Katherine </a:t>
            </a:r>
            <a:r>
              <a:rPr lang="en-US" dirty="0" err="1"/>
              <a:t>Baicker</a:t>
            </a:r>
            <a:r>
              <a:rPr lang="en-US" dirty="0"/>
              <a:t>, and Oregon Health Study Group. "The Oregon health insurance experiment: evidence from the first year." </a:t>
            </a:r>
            <a:r>
              <a:rPr lang="en-US" i="1" dirty="0"/>
              <a:t>The Quarterly journal of economics</a:t>
            </a:r>
            <a:r>
              <a:rPr lang="en-US" dirty="0"/>
              <a:t> 127, no. 3 (2012): 1057-1106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More recent results say yes</a:t>
            </a:r>
          </a:p>
          <a:p>
            <a:pPr lvl="1"/>
            <a:r>
              <a:rPr lang="en-US" dirty="0" err="1"/>
              <a:t>Antonisse</a:t>
            </a:r>
            <a:r>
              <a:rPr lang="en-US" dirty="0"/>
              <a:t>, Larisa, Rachel Garfield, Robin </a:t>
            </a:r>
            <a:r>
              <a:rPr lang="en-US" dirty="0" err="1"/>
              <a:t>Rudowitz</a:t>
            </a:r>
            <a:r>
              <a:rPr lang="en-US" dirty="0"/>
              <a:t>, and Samantha </a:t>
            </a:r>
            <a:r>
              <a:rPr lang="en-US" dirty="0" err="1"/>
              <a:t>Artiga</a:t>
            </a:r>
            <a:r>
              <a:rPr lang="en-US" dirty="0"/>
              <a:t>. "The effects of Medicaid expansion under the ACA: updated findings from a literature review." (2018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Updated here: </a:t>
            </a:r>
            <a:r>
              <a:rPr lang="en-US" dirty="0">
                <a:hlinkClick r:id="rId2"/>
              </a:rPr>
              <a:t>https://www.kff.org/medicaid/report/the-effects-of-medicaid-expansion-under-the-aca-updated-findings-from-a-literature-review/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HCMI 5243: Medicare and Medicaid</vt:lpstr>
      <vt:lpstr>Does Medicare Save Lives? By David Card, Carlos Dobkin, Nicole Maestas</vt:lpstr>
      <vt:lpstr>Regression Discontinuity</vt:lpstr>
      <vt:lpstr>Result</vt:lpstr>
      <vt:lpstr>Result</vt:lpstr>
      <vt:lpstr>Does Medicaid Save Lives?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17</cp:revision>
  <dcterms:created xsi:type="dcterms:W3CDTF">2019-04-03T15:54:22Z</dcterms:created>
  <dcterms:modified xsi:type="dcterms:W3CDTF">2020-04-22T20:38:57Z</dcterms:modified>
</cp:coreProperties>
</file>