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6763" autoAdjust="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outlineViewPr>
    <p:cViewPr>
      <p:scale>
        <a:sx n="33" d="100"/>
        <a:sy n="33" d="100"/>
      </p:scale>
      <p:origin x="0" y="-1045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HCMI 5243: </a:t>
            </a:r>
            <a:r>
              <a:rPr lang="en-US" dirty="0" smtClean="0"/>
              <a:t>Preston Curve – health, wealth, and other things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</a:t>
            </a:r>
            <a:r>
              <a:rPr lang="en-US" dirty="0"/>
              <a:t>A</a:t>
            </a:r>
            <a:r>
              <a:rPr lang="en-US" dirty="0" smtClean="0"/>
              <a:t>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Preston 1975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DF] The changing relation between mortality and level of economic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883" y="2158999"/>
            <a:ext cx="6343650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https://upload.wikimedia.org/wikipedia/commons/0/03/Preston_curves_shif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653290"/>
            <a:ext cx="600075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0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ife expectancy vs gdp sca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902" y="1381919"/>
            <a:ext cx="748665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5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58323</TotalTime>
  <Words>27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HCMI 5243: Preston Curve – health, wealth, and other things</vt:lpstr>
      <vt:lpstr>Preston 1975</vt:lpstr>
      <vt:lpstr>PowerPoint Presentation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168</cp:revision>
  <dcterms:created xsi:type="dcterms:W3CDTF">2018-08-26T19:46:47Z</dcterms:created>
  <dcterms:modified xsi:type="dcterms:W3CDTF">2020-04-08T19:45:26Z</dcterms:modified>
</cp:coreProperties>
</file>