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96763" autoAdjust="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outlineViewPr>
    <p:cViewPr>
      <p:scale>
        <a:sx n="33" d="100"/>
        <a:sy n="33" d="100"/>
      </p:scale>
      <p:origin x="0" y="-1045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4022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75D60-EF9F-4A47-A49B-5396FE52555C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53351-50FF-4FC9-AAD8-5F7C0C19B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8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2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0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7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8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7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6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8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8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2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49735-988B-45E5-827E-09C983918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4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hane@uconn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HCMI 5243: </a:t>
            </a:r>
            <a:r>
              <a:rPr lang="en-US" dirty="0" smtClean="0"/>
              <a:t>Preston Curve – health, wealth, and other things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Shane Murphy – </a:t>
            </a:r>
            <a:r>
              <a:rPr lang="en-US" dirty="0" smtClean="0">
                <a:hlinkClick r:id="rId2"/>
              </a:rPr>
              <a:t>shane@uconn.edu</a:t>
            </a:r>
            <a:endParaRPr lang="en-US" dirty="0" smtClean="0"/>
          </a:p>
          <a:p>
            <a:r>
              <a:rPr lang="en-US" dirty="0" smtClean="0"/>
              <a:t>Office Hours: Mon/Wed 11:00 </a:t>
            </a:r>
            <a:r>
              <a:rPr lang="en-US" dirty="0"/>
              <a:t>A</a:t>
            </a:r>
            <a:r>
              <a:rPr lang="en-US" dirty="0" smtClean="0"/>
              <a:t>M – 12:30PM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851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Preston 1975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PDF] The changing relation between mortality and level of economic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883" y="2158999"/>
            <a:ext cx="6343650" cy="415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541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2" name="Picture 4" descr="https://upload.wikimedia.org/wikipedia/commons/0/03/Preston_curves_shift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5" y="2653290"/>
            <a:ext cx="6000750" cy="248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500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Life expectancy vs gdp scat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3902" y="1381919"/>
            <a:ext cx="7486650" cy="52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59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58323</TotalTime>
  <Words>27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HCMI 5243: Preston Curve – health, wealth, and other things</vt:lpstr>
      <vt:lpstr>Preston 1975</vt:lpstr>
      <vt:lpstr>PowerPoint Presentation</vt:lpstr>
      <vt:lpstr>PowerPoint Presentation</vt:lpstr>
    </vt:vector>
  </TitlesOfParts>
  <Company>D10222WCAH07IT1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HCMI 4225: Health and Social Insurance</dc:title>
  <dc:creator>Shane Murphy</dc:creator>
  <cp:lastModifiedBy>Shane Murphy</cp:lastModifiedBy>
  <cp:revision>168</cp:revision>
  <dcterms:created xsi:type="dcterms:W3CDTF">2018-08-26T19:46:47Z</dcterms:created>
  <dcterms:modified xsi:type="dcterms:W3CDTF">2020-04-08T19:45:26Z</dcterms:modified>
</cp:coreProperties>
</file>